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82" r:id="rId2"/>
    <p:sldId id="283" r:id="rId3"/>
    <p:sldId id="284" r:id="rId4"/>
    <p:sldId id="285" r:id="rId5"/>
    <p:sldId id="286" r:id="rId6"/>
    <p:sldId id="289" r:id="rId7"/>
    <p:sldId id="28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E00"/>
    <a:srgbClr val="367C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5"/>
  </p:normalViewPr>
  <p:slideViewPr>
    <p:cSldViewPr snapToGrid="0" snapToObjects="1">
      <p:cViewPr>
        <p:scale>
          <a:sx n="108" d="100"/>
          <a:sy n="108" d="100"/>
        </p:scale>
        <p:origin x="736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1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57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3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09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1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Recap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Requirements gathering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 case documenting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Initial Prototype and app mock up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 case improvement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Siri dictation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Map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API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integration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5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Use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Get nearby fields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updates since last visit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Create a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note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Read notes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Notifications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37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(iOS)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Log in Screen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Dashboard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Navigation menu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Created Notes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26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(navigation)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Apple maps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Current location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Field boundary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0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(API)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Frameworks integration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JDServices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AFNetworking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SBJson5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Bridge method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95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(Siri)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Siri dictation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5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Current development plan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8158" y="1797449"/>
            <a:ext cx="1700766" cy="17140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798" y="4257902"/>
            <a:ext cx="1438441" cy="14384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1741" y="2660585"/>
            <a:ext cx="2078986" cy="207898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753" y="3372835"/>
            <a:ext cx="700974" cy="7009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2663" y="2445597"/>
            <a:ext cx="4543023" cy="25554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18739" y="3057573"/>
            <a:ext cx="593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4569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3446</TotalTime>
  <Words>122</Words>
  <Application>Microsoft Macintosh PowerPoint</Application>
  <PresentationFormat>Widescreen</PresentationFormat>
  <Paragraphs>61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Helvetica Neue</vt:lpstr>
      <vt:lpstr>Helvetica Neue Condensed</vt:lpstr>
      <vt:lpstr>Arial</vt:lpstr>
      <vt:lpstr>Office Theme</vt:lpstr>
      <vt:lpstr>Recap</vt:lpstr>
      <vt:lpstr>Use Case</vt:lpstr>
      <vt:lpstr>Implementation (iOS)</vt:lpstr>
      <vt:lpstr>Implementation (navigation)</vt:lpstr>
      <vt:lpstr>Implementation (API)</vt:lpstr>
      <vt:lpstr>Implementation (Siri)</vt:lpstr>
      <vt:lpstr>Current development plan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Md. Nabid Imteaj</cp:lastModifiedBy>
  <cp:revision>50</cp:revision>
  <dcterms:created xsi:type="dcterms:W3CDTF">2019-10-21T07:54:10Z</dcterms:created>
  <dcterms:modified xsi:type="dcterms:W3CDTF">2019-11-19T23:37:14Z</dcterms:modified>
</cp:coreProperties>
</file>

<file path=docProps/thumbnail.jpeg>
</file>